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1621" r:id="rId3"/>
    <p:sldId id="279" r:id="rId4"/>
  </p:sldIdLst>
  <p:sldSz cx="12192000" cy="6858000"/>
  <p:notesSz cx="6858000" cy="9144000"/>
  <p:embeddedFontLst>
    <p:embeddedFont>
      <p:font typeface="Lato" panose="020F0502020204030203" pitchFamily="34" charset="77"/>
      <p:regular r:id="rId6"/>
      <p:bold r:id="rId7"/>
      <p:italic r:id="rId8"/>
      <p:boldItalic r:id="rId9"/>
    </p:embeddedFont>
    <p:embeddedFont>
      <p:font typeface="Lato Black" panose="020F0502020204030203" pitchFamily="34" charset="77"/>
      <p:bold r:id="rId10"/>
      <p:italic r:id="rId11"/>
      <p:boldItalic r:id="rId12"/>
    </p:embeddedFont>
    <p:embeddedFont>
      <p:font typeface="Lato Light" panose="020F0302020204030203" pitchFamily="34" charset="77"/>
      <p:regular r:id="rId13"/>
      <p:italic r:id="rId14"/>
    </p:embeddedFont>
    <p:embeddedFont>
      <p:font typeface="Ubuntu" panose="020B0504030602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jpo0Jo483AGCYRZERv/+9U/iae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557"/>
    <a:srgbClr val="F1F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CE381D-FACD-4864-87F8-55553113D15D}">
  <a:tblStyle styleId="{00CE381D-FACD-4864-87F8-55553113D15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tcBdr/>
        <a:fill>
          <a:solidFill>
            <a:srgbClr val="E0E0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E0E0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0F0F0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F0F0F0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23"/>
    <p:restoredTop sz="94784"/>
  </p:normalViewPr>
  <p:slideViewPr>
    <p:cSldViewPr>
      <p:cViewPr varScale="1">
        <p:scale>
          <a:sx n="115" d="100"/>
          <a:sy n="115" d="100"/>
        </p:scale>
        <p:origin x="232" y="26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55" Type="http://schemas.openxmlformats.org/officeDocument/2006/relationships/theme" Target="theme/them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3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5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subTitle" idx="1"/>
          </p:nvPr>
        </p:nvSpPr>
        <p:spPr>
          <a:xfrm>
            <a:off x="1524000" y="417561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None/>
              <a:defRPr sz="2800">
                <a:solidFill>
                  <a:srgbClr val="3A3838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ctrTitle"/>
          </p:nvPr>
        </p:nvSpPr>
        <p:spPr>
          <a:xfrm>
            <a:off x="1524000" y="1281662"/>
            <a:ext cx="9144000" cy="2756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/>
          <p:nvPr/>
        </p:nvSpPr>
        <p:spPr>
          <a:xfrm>
            <a:off x="0" y="6215082"/>
            <a:ext cx="12192000" cy="642918"/>
          </a:xfrm>
          <a:prstGeom prst="rect">
            <a:avLst/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22;p26"/>
          <p:cNvCxnSpPr/>
          <p:nvPr/>
        </p:nvCxnSpPr>
        <p:spPr>
          <a:xfrm>
            <a:off x="3581400" y="6314228"/>
            <a:ext cx="6900745" cy="0"/>
          </a:xfrm>
          <a:prstGeom prst="straightConnector1">
            <a:avLst/>
          </a:prstGeom>
          <a:noFill/>
          <a:ln w="571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" name="Google Shape;2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64639" y="5241658"/>
            <a:ext cx="1103974" cy="1422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6" descr="Immagine che contiene test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25" y="5382181"/>
            <a:ext cx="3502875" cy="1282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5A9B"/>
              </a:buClr>
              <a:buSzPts val="4400"/>
              <a:buFont typeface="Calibri"/>
              <a:buNone/>
              <a:defRPr b="1">
                <a:solidFill>
                  <a:srgbClr val="0C5A9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31" name="Google Shape;31;p27"/>
          <p:cNvPicPr preferRelativeResize="0"/>
          <p:nvPr/>
        </p:nvPicPr>
        <p:blipFill rotWithShape="1">
          <a:blip r:embed="rId2">
            <a:alphaModFix amt="35000"/>
          </a:blip>
          <a:srcRect l="5875" t="18225" r="60192" b="11166"/>
          <a:stretch/>
        </p:blipFill>
        <p:spPr>
          <a:xfrm>
            <a:off x="11189309" y="0"/>
            <a:ext cx="1002691" cy="103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>
  <p:cSld name="Intestazione sezion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29"/>
          <p:cNvPicPr preferRelativeResize="0"/>
          <p:nvPr/>
        </p:nvPicPr>
        <p:blipFill rotWithShape="1">
          <a:blip r:embed="rId2">
            <a:alphaModFix amt="35000"/>
          </a:blip>
          <a:srcRect l="5875" t="13447" r="63638" b="24219"/>
          <a:stretch/>
        </p:blipFill>
        <p:spPr>
          <a:xfrm>
            <a:off x="7431711" y="2031623"/>
            <a:ext cx="4760289" cy="482637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5A9B"/>
              </a:buClr>
              <a:buSzPts val="6000"/>
              <a:buFont typeface="Calibri"/>
              <a:buNone/>
              <a:defRPr sz="6000" b="1">
                <a:solidFill>
                  <a:srgbClr val="0C5A9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titolo">
  <p:cSld name="1_Diapositiva titol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>
            <a:spLocks noGrp="1"/>
          </p:cNvSpPr>
          <p:nvPr>
            <p:ph type="ctrTitle"/>
          </p:nvPr>
        </p:nvSpPr>
        <p:spPr>
          <a:xfrm>
            <a:off x="1524000" y="2318789"/>
            <a:ext cx="9144000" cy="2220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5A9B"/>
              </a:buClr>
              <a:buSzPts val="6000"/>
              <a:buFont typeface="Calibri"/>
              <a:buNone/>
              <a:defRPr sz="6000" b="1">
                <a:solidFill>
                  <a:srgbClr val="0C5A9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31"/>
          <p:cNvPicPr preferRelativeResize="0"/>
          <p:nvPr/>
        </p:nvPicPr>
        <p:blipFill rotWithShape="1">
          <a:blip r:embed="rId2">
            <a:alphaModFix amt="35000"/>
          </a:blip>
          <a:srcRect l="5875" t="18225" r="60192" b="11166"/>
          <a:stretch/>
        </p:blipFill>
        <p:spPr>
          <a:xfrm>
            <a:off x="11189309" y="0"/>
            <a:ext cx="1002691" cy="103457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5A9B"/>
              </a:buClr>
              <a:buSzPts val="4400"/>
              <a:buFont typeface="Calibri"/>
              <a:buNone/>
              <a:defRPr b="1">
                <a:solidFill>
                  <a:srgbClr val="0C5A9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5A9B"/>
              </a:buClr>
              <a:buSzPts val="4400"/>
              <a:buFont typeface="Calibri"/>
              <a:buNone/>
              <a:defRPr b="1">
                <a:solidFill>
                  <a:srgbClr val="0C5A9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67" name="Google Shape;67;p32"/>
          <p:cNvPicPr preferRelativeResize="0"/>
          <p:nvPr/>
        </p:nvPicPr>
        <p:blipFill rotWithShape="1">
          <a:blip r:embed="rId2">
            <a:alphaModFix amt="35000"/>
          </a:blip>
          <a:srcRect l="5875" t="18225" r="60192" b="11166"/>
          <a:stretch/>
        </p:blipFill>
        <p:spPr>
          <a:xfrm>
            <a:off x="11189309" y="0"/>
            <a:ext cx="1002691" cy="103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80" name="Google Shape;80;p34"/>
          <p:cNvPicPr preferRelativeResize="0"/>
          <p:nvPr/>
        </p:nvPicPr>
        <p:blipFill rotWithShape="1">
          <a:blip r:embed="rId2">
            <a:alphaModFix amt="35000"/>
          </a:blip>
          <a:srcRect l="5875" t="18225" r="60192" b="11166"/>
          <a:stretch/>
        </p:blipFill>
        <p:spPr>
          <a:xfrm>
            <a:off x="11189309" y="0"/>
            <a:ext cx="1002691" cy="103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88" name="Google Shape;88;p35"/>
          <p:cNvPicPr preferRelativeResize="0"/>
          <p:nvPr/>
        </p:nvPicPr>
        <p:blipFill rotWithShape="1">
          <a:blip r:embed="rId2">
            <a:alphaModFix amt="35000"/>
          </a:blip>
          <a:srcRect l="5875" t="18225" r="60192" b="11166"/>
          <a:stretch/>
        </p:blipFill>
        <p:spPr>
          <a:xfrm>
            <a:off x="11189309" y="0"/>
            <a:ext cx="1002691" cy="103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>
            <a:spLocks noGrp="1"/>
          </p:cNvSpPr>
          <p:nvPr>
            <p:ph type="subTitle" idx="1"/>
          </p:nvPr>
        </p:nvSpPr>
        <p:spPr>
          <a:xfrm>
            <a:off x="1524000" y="372289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400"/>
              <a:buNone/>
            </a:pPr>
            <a:r>
              <a:rPr lang="it-IT" sz="2400">
                <a:latin typeface="Lato" panose="020F0502020204030203" pitchFamily="34" charset="77"/>
                <a:ea typeface="Ubuntu"/>
                <a:cs typeface="Ubuntu"/>
                <a:sym typeface="Ubuntu"/>
              </a:rPr>
              <a:t>Nome Cognome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400"/>
              <a:buNone/>
            </a:pPr>
            <a:r>
              <a:rPr lang="it-IT" sz="2400" i="1">
                <a:solidFill>
                  <a:srgbClr val="757070"/>
                </a:solidFill>
                <a:latin typeface="Lato Light" panose="020F0302020204030203" pitchFamily="34" charset="77"/>
                <a:ea typeface="Ubuntu"/>
                <a:cs typeface="Ubuntu"/>
                <a:sym typeface="Ubuntu"/>
              </a:rPr>
              <a:t>Dipartimento di Ingegneria Industriale e dell’Informazione,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400"/>
              <a:buNone/>
            </a:pPr>
            <a:r>
              <a:rPr lang="it-IT" sz="2400" i="1">
                <a:solidFill>
                  <a:srgbClr val="757070"/>
                </a:solidFill>
                <a:latin typeface="Lato Light" panose="020F0302020204030203" pitchFamily="34" charset="77"/>
                <a:ea typeface="Ubuntu"/>
                <a:cs typeface="Ubuntu"/>
                <a:sym typeface="Ubuntu"/>
              </a:rPr>
              <a:t>Università degli Studi di Pavia</a:t>
            </a:r>
            <a:endParaRPr sz="2000" i="1">
              <a:solidFill>
                <a:srgbClr val="757070"/>
              </a:solidFill>
              <a:latin typeface="Lato Light" panose="020F0302020204030203" pitchFamily="34" charset="77"/>
              <a:ea typeface="Ubuntu"/>
              <a:cs typeface="Ubuntu"/>
              <a:sym typeface="Ubuntu"/>
            </a:endParaRPr>
          </a:p>
        </p:txBody>
      </p:sp>
      <p:sp>
        <p:nvSpPr>
          <p:cNvPr id="107" name="Google Shape;107;p1"/>
          <p:cNvSpPr txBox="1">
            <a:spLocks noGrp="1"/>
          </p:cNvSpPr>
          <p:nvPr>
            <p:ph type="ctrTitle"/>
          </p:nvPr>
        </p:nvSpPr>
        <p:spPr>
          <a:xfrm>
            <a:off x="762000" y="567010"/>
            <a:ext cx="10668000" cy="2756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4400"/>
              <a:buFont typeface="Ubuntu"/>
              <a:buNone/>
            </a:pPr>
            <a:r>
              <a:rPr lang="it-IT" sz="4400" b="0">
                <a:solidFill>
                  <a:srgbClr val="222A35"/>
                </a:solidFill>
                <a:latin typeface="Lato" panose="020F0502020204030203" pitchFamily="34" charset="77"/>
                <a:ea typeface="Ubuntu"/>
                <a:cs typeface="Ubuntu"/>
                <a:sym typeface="Ubuntu"/>
              </a:rPr>
              <a:t>Titolo</a:t>
            </a:r>
            <a:endParaRPr>
              <a:latin typeface="Lato" panose="020F0502020204030203" pitchFamily="34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D7195C-59B3-650B-D159-521913B092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325" b="18288"/>
          <a:stretch/>
        </p:blipFill>
        <p:spPr>
          <a:xfrm>
            <a:off x="8140622" y="53025"/>
            <a:ext cx="4051378" cy="5139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1C1EA8-F208-4A84-93C8-FE70B94C5A29}"/>
              </a:ext>
            </a:extLst>
          </p:cNvPr>
          <p:cNvSpPr txBox="1"/>
          <p:nvPr/>
        </p:nvSpPr>
        <p:spPr>
          <a:xfrm>
            <a:off x="5447928" y="4869160"/>
            <a:ext cx="1117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>
                <a:latin typeface="Lato Light" panose="020F0302020204030203" pitchFamily="34" charset="77"/>
              </a:rPr>
              <a:t>Data Laurea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B92FED-A0D9-811A-EF56-B715A270F6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325" b="18288"/>
          <a:stretch/>
        </p:blipFill>
        <p:spPr>
          <a:xfrm>
            <a:off x="8832304" y="6312494"/>
            <a:ext cx="3359696" cy="42623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5D9A8F-BD13-DF35-6083-C38FF2DA16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sz="2400">
                <a:latin typeface="Lato" panose="020F0502020204030203" pitchFamily="34" charset="77"/>
              </a:rPr>
              <a:t>op1</a:t>
            </a:r>
            <a:endParaRPr lang="en-IT" sz="2400" i="1">
              <a:latin typeface=""/>
            </a:endParaRPr>
          </a:p>
          <a:p>
            <a:endParaRPr lang="en-IT" sz="2400">
              <a:latin typeface="Lato" panose="020F0502020204030203" pitchFamily="34" charset="77"/>
            </a:endParaRPr>
          </a:p>
          <a:p>
            <a:endParaRPr lang="en-IT">
              <a:latin typeface="Lato" panose="020F0502020204030203" pitchFamily="34" charset="77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D913C7C-CDDB-022C-D9E6-6F32F5728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72799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IT" sz="3600">
                <a:solidFill>
                  <a:schemeClr val="tx1">
                    <a:lumMod val="95000"/>
                    <a:lumOff val="5000"/>
                  </a:schemeClr>
                </a:solidFill>
                <a:latin typeface="Lato Black" panose="020F0502020204030203" pitchFamily="34" charset="77"/>
              </a:rPr>
              <a:t>Title</a:t>
            </a:r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7FA592C6-9D1B-3034-808D-AC7BC7BFB487}"/>
              </a:ext>
            </a:extLst>
          </p:cNvPr>
          <p:cNvSpPr txBox="1">
            <a:spLocks/>
          </p:cNvSpPr>
          <p:nvPr/>
        </p:nvSpPr>
        <p:spPr>
          <a:xfrm>
            <a:off x="983432" y="63325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5A9B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C5A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IT" sz="320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77"/>
              </a:rPr>
              <a:t>Subtitle</a:t>
            </a:r>
            <a:endParaRPr lang="en-IT">
              <a:solidFill>
                <a:schemeClr val="tx1">
                  <a:lumMod val="95000"/>
                  <a:lumOff val="5000"/>
                </a:schemeClr>
              </a:solidFill>
              <a:latin typeface="Lato" panose="020F050202020403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3FADFA-D163-3BCF-6BFE-35810B407D64}"/>
              </a:ext>
            </a:extLst>
          </p:cNvPr>
          <p:cNvSpPr txBox="1"/>
          <p:nvPr/>
        </p:nvSpPr>
        <p:spPr>
          <a:xfrm>
            <a:off x="1199456" y="3799033"/>
            <a:ext cx="1139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>
                <a:latin typeface="Lato Light" panose="020F0302020204030203" pitchFamily="34" charset="77"/>
              </a:rPr>
              <a:t>Label</a:t>
            </a:r>
          </a:p>
          <a:p>
            <a:r>
              <a:rPr lang="en-IT">
                <a:latin typeface="Lato Light" panose="020F0302020204030203" pitchFamily="34" charset="77"/>
              </a:rPr>
              <a:t>2 lines</a:t>
            </a:r>
          </a:p>
        </p:txBody>
      </p:sp>
    </p:spTree>
    <p:extLst>
      <p:ext uri="{BB962C8B-B14F-4D97-AF65-F5344CB8AC3E}">
        <p14:creationId xmlns:p14="http://schemas.microsoft.com/office/powerpoint/2010/main" val="503896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5A9B"/>
              </a:buClr>
              <a:buSzPts val="6000"/>
              <a:buFont typeface="Calibri"/>
              <a:buNone/>
            </a:pPr>
            <a:r>
              <a:rPr lang="it-IT">
                <a:latin typeface="Lato" panose="020F0502020204030203" pitchFamily="34" charset="77"/>
              </a:rPr>
              <a:t>Thanks!</a:t>
            </a:r>
            <a:endParaRPr>
              <a:latin typeface="Lato" panose="020F0502020204030203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DA4FC-F61F-412A-CD44-4D73C19F96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325" b="18288"/>
          <a:stretch/>
        </p:blipFill>
        <p:spPr>
          <a:xfrm>
            <a:off x="87611" y="162205"/>
            <a:ext cx="4051378" cy="5139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io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9493</TotalTime>
  <Words>26</Words>
  <Application>Microsoft Macintosh PowerPoint</Application>
  <PresentationFormat>Widescreen</PresentationFormat>
  <Paragraphs>12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Lato</vt:lpstr>
      <vt:lpstr>Lato Black</vt:lpstr>
      <vt:lpstr>Lato Light</vt:lpstr>
      <vt:lpstr>Arial</vt:lpstr>
      <vt:lpstr>Ubuntu</vt:lpstr>
      <vt:lpstr>Calibri</vt:lpstr>
      <vt:lpstr>mio1</vt:lpstr>
      <vt:lpstr>Titolo</vt:lpstr>
      <vt:lpstr>Title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Intelligenza Artificiale in Medicina: passato, presente e futuro nel contesto dei nuovi regolamenti europei</dc:title>
  <dc:creator>Nicola Melillo</dc:creator>
  <cp:lastModifiedBy>Giovanna Nicora</cp:lastModifiedBy>
  <cp:revision>72</cp:revision>
  <dcterms:created xsi:type="dcterms:W3CDTF">2018-12-02T16:40:30Z</dcterms:created>
  <dcterms:modified xsi:type="dcterms:W3CDTF">2025-09-17T10:48:57Z</dcterms:modified>
</cp:coreProperties>
</file>